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"/>
  </p:notesMasterIdLst>
  <p:sldIdLst>
    <p:sldId id="291" r:id="rId2"/>
    <p:sldId id="304" r:id="rId3"/>
    <p:sldId id="295" r:id="rId4"/>
    <p:sldId id="305" r:id="rId5"/>
    <p:sldId id="30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D7C87-7111-4E4C-BF06-1E428C4F8C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259901-A1CD-4611-B187-90FF7C0256D8}">
      <dgm:prSet/>
      <dgm:spPr/>
      <dgm:t>
        <a:bodyPr/>
        <a:lstStyle/>
        <a:p>
          <a:r>
            <a:rPr lang="en-GB"/>
            <a:t>Based on the old VCAL, which replaced technical schools.</a:t>
          </a:r>
          <a:endParaRPr lang="en-US"/>
        </a:p>
      </dgm:t>
    </dgm:pt>
    <dgm:pt modelId="{1D102DA2-EA2E-4B1E-BBA2-81E4B71C380D}" type="parTrans" cxnId="{50D2E3CC-CC42-49B7-B46C-F5B506AFB528}">
      <dgm:prSet/>
      <dgm:spPr/>
      <dgm:t>
        <a:bodyPr/>
        <a:lstStyle/>
        <a:p>
          <a:endParaRPr lang="en-US"/>
        </a:p>
      </dgm:t>
    </dgm:pt>
    <dgm:pt modelId="{64CBF637-7039-415F-A776-7D03315831A2}" type="sibTrans" cxnId="{50D2E3CC-CC42-49B7-B46C-F5B506AFB528}">
      <dgm:prSet/>
      <dgm:spPr/>
      <dgm:t>
        <a:bodyPr/>
        <a:lstStyle/>
        <a:p>
          <a:endParaRPr lang="en-US"/>
        </a:p>
      </dgm:t>
    </dgm:pt>
    <dgm:pt modelId="{C2844B53-8A10-4B69-A679-C901A2868968}">
      <dgm:prSet/>
      <dgm:spPr/>
      <dgm:t>
        <a:bodyPr/>
        <a:lstStyle/>
        <a:p>
          <a:r>
            <a:rPr lang="en-GB"/>
            <a:t>A valuable option for students seeking a high-quality vocational pathway </a:t>
          </a:r>
          <a:endParaRPr lang="en-US"/>
        </a:p>
      </dgm:t>
    </dgm:pt>
    <dgm:pt modelId="{1B7A484B-3341-473B-9610-9BE84E0AEE0A}" type="parTrans" cxnId="{0643F3E0-1AAA-44E1-81AE-7C30998B7A65}">
      <dgm:prSet/>
      <dgm:spPr/>
      <dgm:t>
        <a:bodyPr/>
        <a:lstStyle/>
        <a:p>
          <a:endParaRPr lang="en-US"/>
        </a:p>
      </dgm:t>
    </dgm:pt>
    <dgm:pt modelId="{074443A4-5C83-43BB-9233-ECF9B9DBAE01}" type="sibTrans" cxnId="{0643F3E0-1AAA-44E1-81AE-7C30998B7A65}">
      <dgm:prSet/>
      <dgm:spPr/>
      <dgm:t>
        <a:bodyPr/>
        <a:lstStyle/>
        <a:p>
          <a:endParaRPr lang="en-US"/>
        </a:p>
      </dgm:t>
    </dgm:pt>
    <dgm:pt modelId="{2F7A7C3D-578D-43F8-AF0F-872FCC616CF2}">
      <dgm:prSet/>
      <dgm:spPr/>
      <dgm:t>
        <a:bodyPr/>
        <a:lstStyle/>
        <a:p>
          <a:r>
            <a:rPr lang="en-GB"/>
            <a:t>For students who know their pathway and want to get started on it. </a:t>
          </a:r>
          <a:endParaRPr lang="en-US"/>
        </a:p>
      </dgm:t>
    </dgm:pt>
    <dgm:pt modelId="{C4E83FFF-2FE6-42EA-A2C7-8911296E628F}" type="parTrans" cxnId="{8729FF7E-283C-400D-B17C-BF3D17458F9A}">
      <dgm:prSet/>
      <dgm:spPr/>
      <dgm:t>
        <a:bodyPr/>
        <a:lstStyle/>
        <a:p>
          <a:endParaRPr lang="en-US"/>
        </a:p>
      </dgm:t>
    </dgm:pt>
    <dgm:pt modelId="{C7F5BBD9-CC67-4CA2-9CF2-5300259A07C7}" type="sibTrans" cxnId="{8729FF7E-283C-400D-B17C-BF3D17458F9A}">
      <dgm:prSet/>
      <dgm:spPr/>
      <dgm:t>
        <a:bodyPr/>
        <a:lstStyle/>
        <a:p>
          <a:endParaRPr lang="en-US"/>
        </a:p>
      </dgm:t>
    </dgm:pt>
    <dgm:pt modelId="{8B5878E7-E393-4C86-BE24-BD01C5A06BC1}">
      <dgm:prSet/>
      <dgm:spPr/>
      <dgm:t>
        <a:bodyPr/>
        <a:lstStyle/>
        <a:p>
          <a:r>
            <a:rPr lang="en-GB"/>
            <a:t>Connecting theory to application, providing real life learning experiences in and outside the classroom </a:t>
          </a:r>
          <a:endParaRPr lang="en-US"/>
        </a:p>
      </dgm:t>
    </dgm:pt>
    <dgm:pt modelId="{3FC98BFE-444D-4CD2-B864-E7F7AA3473C2}" type="parTrans" cxnId="{6E8A593B-BCF1-44F6-9425-58B66C3BD831}">
      <dgm:prSet/>
      <dgm:spPr/>
      <dgm:t>
        <a:bodyPr/>
        <a:lstStyle/>
        <a:p>
          <a:endParaRPr lang="en-US"/>
        </a:p>
      </dgm:t>
    </dgm:pt>
    <dgm:pt modelId="{974DA2F8-155C-43BE-9BF0-458A27BA9362}" type="sibTrans" cxnId="{6E8A593B-BCF1-44F6-9425-58B66C3BD831}">
      <dgm:prSet/>
      <dgm:spPr/>
      <dgm:t>
        <a:bodyPr/>
        <a:lstStyle/>
        <a:p>
          <a:endParaRPr lang="en-US"/>
        </a:p>
      </dgm:t>
    </dgm:pt>
    <dgm:pt modelId="{2CCBEDD4-0376-496C-9C0D-F5E1A7DECCCA}">
      <dgm:prSet/>
      <dgm:spPr/>
      <dgm:t>
        <a:bodyPr/>
        <a:lstStyle/>
        <a:p>
          <a:r>
            <a:rPr lang="en-GB"/>
            <a:t>The development of employability skills</a:t>
          </a:r>
          <a:endParaRPr lang="en-US"/>
        </a:p>
      </dgm:t>
    </dgm:pt>
    <dgm:pt modelId="{2D709190-7468-4314-ABF2-9B99173B69DD}" type="parTrans" cxnId="{F6F01011-DD02-4788-8D30-D4F59AC52D51}">
      <dgm:prSet/>
      <dgm:spPr/>
      <dgm:t>
        <a:bodyPr/>
        <a:lstStyle/>
        <a:p>
          <a:endParaRPr lang="en-US"/>
        </a:p>
      </dgm:t>
    </dgm:pt>
    <dgm:pt modelId="{44B8CE76-CD1A-4185-BDF3-A75BAA704F62}" type="sibTrans" cxnId="{F6F01011-DD02-4788-8D30-D4F59AC52D51}">
      <dgm:prSet/>
      <dgm:spPr/>
      <dgm:t>
        <a:bodyPr/>
        <a:lstStyle/>
        <a:p>
          <a:endParaRPr lang="en-US"/>
        </a:p>
      </dgm:t>
    </dgm:pt>
    <dgm:pt modelId="{46865CD7-1C1C-4A75-9733-61B649CBC6B3}">
      <dgm:prSet/>
      <dgm:spPr/>
      <dgm:t>
        <a:bodyPr/>
        <a:lstStyle/>
        <a:p>
          <a:r>
            <a:rPr lang="en-GB"/>
            <a:t>Giving students more independence with their learning </a:t>
          </a:r>
          <a:endParaRPr lang="en-US"/>
        </a:p>
      </dgm:t>
    </dgm:pt>
    <dgm:pt modelId="{D7C1B017-85F1-49CF-A281-44BB625E735B}" type="parTrans" cxnId="{375965C1-8E4F-48F5-8C08-BB0CB5BF1572}">
      <dgm:prSet/>
      <dgm:spPr/>
      <dgm:t>
        <a:bodyPr/>
        <a:lstStyle/>
        <a:p>
          <a:endParaRPr lang="en-US"/>
        </a:p>
      </dgm:t>
    </dgm:pt>
    <dgm:pt modelId="{F32B0FA2-B170-4DE5-9A72-B82D6676821E}" type="sibTrans" cxnId="{375965C1-8E4F-48F5-8C08-BB0CB5BF1572}">
      <dgm:prSet/>
      <dgm:spPr/>
      <dgm:t>
        <a:bodyPr/>
        <a:lstStyle/>
        <a:p>
          <a:endParaRPr lang="en-US"/>
        </a:p>
      </dgm:t>
    </dgm:pt>
    <dgm:pt modelId="{033C2309-22C0-4102-8ED9-687C1A09F857}">
      <dgm:prSet/>
      <dgm:spPr/>
      <dgm:t>
        <a:bodyPr/>
        <a:lstStyle/>
        <a:p>
          <a:r>
            <a:rPr lang="en-AU"/>
            <a:t>Students who are wanting to do VET and work placement which are both compulsory. </a:t>
          </a:r>
          <a:endParaRPr lang="en-US"/>
        </a:p>
      </dgm:t>
    </dgm:pt>
    <dgm:pt modelId="{95B98FA9-D135-4502-84C3-7C51ABEBBEAC}" type="parTrans" cxnId="{B259DD46-8C11-4887-9879-4EDCB1CA4E9B}">
      <dgm:prSet/>
      <dgm:spPr/>
      <dgm:t>
        <a:bodyPr/>
        <a:lstStyle/>
        <a:p>
          <a:endParaRPr lang="en-US"/>
        </a:p>
      </dgm:t>
    </dgm:pt>
    <dgm:pt modelId="{0353EEE3-0039-4963-821C-A8722EAF39F5}" type="sibTrans" cxnId="{B259DD46-8C11-4887-9879-4EDCB1CA4E9B}">
      <dgm:prSet/>
      <dgm:spPr/>
      <dgm:t>
        <a:bodyPr/>
        <a:lstStyle/>
        <a:p>
          <a:endParaRPr lang="en-US"/>
        </a:p>
      </dgm:t>
    </dgm:pt>
    <dgm:pt modelId="{F9C7BA0B-953B-42A8-B4EB-46928F37F609}" type="pres">
      <dgm:prSet presAssocID="{E74D7C87-7111-4E4C-BF06-1E428C4F8C88}" presName="linear" presStyleCnt="0">
        <dgm:presLayoutVars>
          <dgm:animLvl val="lvl"/>
          <dgm:resizeHandles val="exact"/>
        </dgm:presLayoutVars>
      </dgm:prSet>
      <dgm:spPr/>
    </dgm:pt>
    <dgm:pt modelId="{0F87642C-5A31-4F50-B3D0-D1FFACD1623A}" type="pres">
      <dgm:prSet presAssocID="{E9259901-A1CD-4611-B187-90FF7C0256D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4AD1182-3EF3-42A0-942F-39961AB0D109}" type="pres">
      <dgm:prSet presAssocID="{64CBF637-7039-415F-A776-7D03315831A2}" presName="spacer" presStyleCnt="0"/>
      <dgm:spPr/>
    </dgm:pt>
    <dgm:pt modelId="{25AEA076-A248-464E-94EB-C3B279ECCB50}" type="pres">
      <dgm:prSet presAssocID="{C2844B53-8A10-4B69-A679-C901A286896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D6BD688-BD1A-40C3-932B-AA9B727FF803}" type="pres">
      <dgm:prSet presAssocID="{074443A4-5C83-43BB-9233-ECF9B9DBAE01}" presName="spacer" presStyleCnt="0"/>
      <dgm:spPr/>
    </dgm:pt>
    <dgm:pt modelId="{B0D1A143-245B-4B63-B89F-8606174572CF}" type="pres">
      <dgm:prSet presAssocID="{2F7A7C3D-578D-43F8-AF0F-872FCC616CF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1D75BE2-AE34-4ABA-A5FC-DA1CDACD2B54}" type="pres">
      <dgm:prSet presAssocID="{C7F5BBD9-CC67-4CA2-9CF2-5300259A07C7}" presName="spacer" presStyleCnt="0"/>
      <dgm:spPr/>
    </dgm:pt>
    <dgm:pt modelId="{4B29C214-546C-4081-A1B8-23DD3D587161}" type="pres">
      <dgm:prSet presAssocID="{8B5878E7-E393-4C86-BE24-BD01C5A06BC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41644B4-E83F-4926-81F1-40448E648042}" type="pres">
      <dgm:prSet presAssocID="{974DA2F8-155C-43BE-9BF0-458A27BA9362}" presName="spacer" presStyleCnt="0"/>
      <dgm:spPr/>
    </dgm:pt>
    <dgm:pt modelId="{5DBE6542-9ADA-4B20-9073-653AA7455709}" type="pres">
      <dgm:prSet presAssocID="{2CCBEDD4-0376-496C-9C0D-F5E1A7DECCC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570E665-CC30-4A2D-B3CF-D4E634B01915}" type="pres">
      <dgm:prSet presAssocID="{44B8CE76-CD1A-4185-BDF3-A75BAA704F62}" presName="spacer" presStyleCnt="0"/>
      <dgm:spPr/>
    </dgm:pt>
    <dgm:pt modelId="{47955A31-7525-43D1-8116-A9F4FDDDBFB3}" type="pres">
      <dgm:prSet presAssocID="{46865CD7-1C1C-4A75-9733-61B649CBC6B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3FC9155-AD00-4BDF-9BBF-DCD8353201FF}" type="pres">
      <dgm:prSet presAssocID="{F32B0FA2-B170-4DE5-9A72-B82D6676821E}" presName="spacer" presStyleCnt="0"/>
      <dgm:spPr/>
    </dgm:pt>
    <dgm:pt modelId="{B54CBB04-05BC-4E30-BA60-457A49DE7D2A}" type="pres">
      <dgm:prSet presAssocID="{033C2309-22C0-4102-8ED9-687C1A09F85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6F01011-DD02-4788-8D30-D4F59AC52D51}" srcId="{E74D7C87-7111-4E4C-BF06-1E428C4F8C88}" destId="{2CCBEDD4-0376-496C-9C0D-F5E1A7DECCCA}" srcOrd="4" destOrd="0" parTransId="{2D709190-7468-4314-ABF2-9B99173B69DD}" sibTransId="{44B8CE76-CD1A-4185-BDF3-A75BAA704F62}"/>
    <dgm:cxn modelId="{B58B272D-95EC-472B-A7F0-73900CC18F79}" type="presOf" srcId="{C2844B53-8A10-4B69-A679-C901A2868968}" destId="{25AEA076-A248-464E-94EB-C3B279ECCB50}" srcOrd="0" destOrd="0" presId="urn:microsoft.com/office/officeart/2005/8/layout/vList2"/>
    <dgm:cxn modelId="{9380342E-7162-4E08-80A5-752949BCF621}" type="presOf" srcId="{8B5878E7-E393-4C86-BE24-BD01C5A06BC1}" destId="{4B29C214-546C-4081-A1B8-23DD3D587161}" srcOrd="0" destOrd="0" presId="urn:microsoft.com/office/officeart/2005/8/layout/vList2"/>
    <dgm:cxn modelId="{F89C5633-70DA-408F-B8FC-CC63575C717F}" type="presOf" srcId="{2F7A7C3D-578D-43F8-AF0F-872FCC616CF2}" destId="{B0D1A143-245B-4B63-B89F-8606174572CF}" srcOrd="0" destOrd="0" presId="urn:microsoft.com/office/officeart/2005/8/layout/vList2"/>
    <dgm:cxn modelId="{6E8A593B-BCF1-44F6-9425-58B66C3BD831}" srcId="{E74D7C87-7111-4E4C-BF06-1E428C4F8C88}" destId="{8B5878E7-E393-4C86-BE24-BD01C5A06BC1}" srcOrd="3" destOrd="0" parTransId="{3FC98BFE-444D-4CD2-B864-E7F7AA3473C2}" sibTransId="{974DA2F8-155C-43BE-9BF0-458A27BA9362}"/>
    <dgm:cxn modelId="{FB729C3B-D820-4D79-9A95-54A41B3FC4CB}" type="presOf" srcId="{E74D7C87-7111-4E4C-BF06-1E428C4F8C88}" destId="{F9C7BA0B-953B-42A8-B4EB-46928F37F609}" srcOrd="0" destOrd="0" presId="urn:microsoft.com/office/officeart/2005/8/layout/vList2"/>
    <dgm:cxn modelId="{B259DD46-8C11-4887-9879-4EDCB1CA4E9B}" srcId="{E74D7C87-7111-4E4C-BF06-1E428C4F8C88}" destId="{033C2309-22C0-4102-8ED9-687C1A09F857}" srcOrd="6" destOrd="0" parTransId="{95B98FA9-D135-4502-84C3-7C51ABEBBEAC}" sibTransId="{0353EEE3-0039-4963-821C-A8722EAF39F5}"/>
    <dgm:cxn modelId="{FD384947-F6CB-4811-B4B2-283573500338}" type="presOf" srcId="{E9259901-A1CD-4611-B187-90FF7C0256D8}" destId="{0F87642C-5A31-4F50-B3D0-D1FFACD1623A}" srcOrd="0" destOrd="0" presId="urn:microsoft.com/office/officeart/2005/8/layout/vList2"/>
    <dgm:cxn modelId="{628ABD53-2BF2-4AFF-A924-34229403F343}" type="presOf" srcId="{033C2309-22C0-4102-8ED9-687C1A09F857}" destId="{B54CBB04-05BC-4E30-BA60-457A49DE7D2A}" srcOrd="0" destOrd="0" presId="urn:microsoft.com/office/officeart/2005/8/layout/vList2"/>
    <dgm:cxn modelId="{8729FF7E-283C-400D-B17C-BF3D17458F9A}" srcId="{E74D7C87-7111-4E4C-BF06-1E428C4F8C88}" destId="{2F7A7C3D-578D-43F8-AF0F-872FCC616CF2}" srcOrd="2" destOrd="0" parTransId="{C4E83FFF-2FE6-42EA-A2C7-8911296E628F}" sibTransId="{C7F5BBD9-CC67-4CA2-9CF2-5300259A07C7}"/>
    <dgm:cxn modelId="{0520A2BC-175F-4E65-B31F-08BBDE5AADCC}" type="presOf" srcId="{2CCBEDD4-0376-496C-9C0D-F5E1A7DECCCA}" destId="{5DBE6542-9ADA-4B20-9073-653AA7455709}" srcOrd="0" destOrd="0" presId="urn:microsoft.com/office/officeart/2005/8/layout/vList2"/>
    <dgm:cxn modelId="{375965C1-8E4F-48F5-8C08-BB0CB5BF1572}" srcId="{E74D7C87-7111-4E4C-BF06-1E428C4F8C88}" destId="{46865CD7-1C1C-4A75-9733-61B649CBC6B3}" srcOrd="5" destOrd="0" parTransId="{D7C1B017-85F1-49CF-A281-44BB625E735B}" sibTransId="{F32B0FA2-B170-4DE5-9A72-B82D6676821E}"/>
    <dgm:cxn modelId="{50D2E3CC-CC42-49B7-B46C-F5B506AFB528}" srcId="{E74D7C87-7111-4E4C-BF06-1E428C4F8C88}" destId="{E9259901-A1CD-4611-B187-90FF7C0256D8}" srcOrd="0" destOrd="0" parTransId="{1D102DA2-EA2E-4B1E-BBA2-81E4B71C380D}" sibTransId="{64CBF637-7039-415F-A776-7D03315831A2}"/>
    <dgm:cxn modelId="{0643F3E0-1AAA-44E1-81AE-7C30998B7A65}" srcId="{E74D7C87-7111-4E4C-BF06-1E428C4F8C88}" destId="{C2844B53-8A10-4B69-A679-C901A2868968}" srcOrd="1" destOrd="0" parTransId="{1B7A484B-3341-473B-9610-9BE84E0AEE0A}" sibTransId="{074443A4-5C83-43BB-9233-ECF9B9DBAE01}"/>
    <dgm:cxn modelId="{20DA14E3-DA73-48DE-9CD4-9879B14E8F55}" type="presOf" srcId="{46865CD7-1C1C-4A75-9733-61B649CBC6B3}" destId="{47955A31-7525-43D1-8116-A9F4FDDDBFB3}" srcOrd="0" destOrd="0" presId="urn:microsoft.com/office/officeart/2005/8/layout/vList2"/>
    <dgm:cxn modelId="{8C145BA7-6E15-45FC-AD1C-4A14DB37549D}" type="presParOf" srcId="{F9C7BA0B-953B-42A8-B4EB-46928F37F609}" destId="{0F87642C-5A31-4F50-B3D0-D1FFACD1623A}" srcOrd="0" destOrd="0" presId="urn:microsoft.com/office/officeart/2005/8/layout/vList2"/>
    <dgm:cxn modelId="{D7979655-7DF6-4A19-9E8C-1DA4CFCD2F13}" type="presParOf" srcId="{F9C7BA0B-953B-42A8-B4EB-46928F37F609}" destId="{14AD1182-3EF3-42A0-942F-39961AB0D109}" srcOrd="1" destOrd="0" presId="urn:microsoft.com/office/officeart/2005/8/layout/vList2"/>
    <dgm:cxn modelId="{87A7DAFD-BA51-44AC-A04C-BC9D893FCBAC}" type="presParOf" srcId="{F9C7BA0B-953B-42A8-B4EB-46928F37F609}" destId="{25AEA076-A248-464E-94EB-C3B279ECCB50}" srcOrd="2" destOrd="0" presId="urn:microsoft.com/office/officeart/2005/8/layout/vList2"/>
    <dgm:cxn modelId="{111167A5-E326-45EA-9ACE-AE10314E0FE6}" type="presParOf" srcId="{F9C7BA0B-953B-42A8-B4EB-46928F37F609}" destId="{BD6BD688-BD1A-40C3-932B-AA9B727FF803}" srcOrd="3" destOrd="0" presId="urn:microsoft.com/office/officeart/2005/8/layout/vList2"/>
    <dgm:cxn modelId="{7C890387-B75F-4B25-97FB-CDD95E0071FF}" type="presParOf" srcId="{F9C7BA0B-953B-42A8-B4EB-46928F37F609}" destId="{B0D1A143-245B-4B63-B89F-8606174572CF}" srcOrd="4" destOrd="0" presId="urn:microsoft.com/office/officeart/2005/8/layout/vList2"/>
    <dgm:cxn modelId="{3B2B9215-640B-4BB2-BFDE-2964F6C69BBC}" type="presParOf" srcId="{F9C7BA0B-953B-42A8-B4EB-46928F37F609}" destId="{A1D75BE2-AE34-4ABA-A5FC-DA1CDACD2B54}" srcOrd="5" destOrd="0" presId="urn:microsoft.com/office/officeart/2005/8/layout/vList2"/>
    <dgm:cxn modelId="{D1BC5423-B64C-424A-8EB7-CE1E11F46C4D}" type="presParOf" srcId="{F9C7BA0B-953B-42A8-B4EB-46928F37F609}" destId="{4B29C214-546C-4081-A1B8-23DD3D587161}" srcOrd="6" destOrd="0" presId="urn:microsoft.com/office/officeart/2005/8/layout/vList2"/>
    <dgm:cxn modelId="{09794781-6705-4F5A-9F9B-AF0CB2814376}" type="presParOf" srcId="{F9C7BA0B-953B-42A8-B4EB-46928F37F609}" destId="{B41644B4-E83F-4926-81F1-40448E648042}" srcOrd="7" destOrd="0" presId="urn:microsoft.com/office/officeart/2005/8/layout/vList2"/>
    <dgm:cxn modelId="{31E54811-624D-4A4D-B68A-11B11C07740D}" type="presParOf" srcId="{F9C7BA0B-953B-42A8-B4EB-46928F37F609}" destId="{5DBE6542-9ADA-4B20-9073-653AA7455709}" srcOrd="8" destOrd="0" presId="urn:microsoft.com/office/officeart/2005/8/layout/vList2"/>
    <dgm:cxn modelId="{F9333CB7-A049-4F9C-AB77-324E080F998E}" type="presParOf" srcId="{F9C7BA0B-953B-42A8-B4EB-46928F37F609}" destId="{E570E665-CC30-4A2D-B3CF-D4E634B01915}" srcOrd="9" destOrd="0" presId="urn:microsoft.com/office/officeart/2005/8/layout/vList2"/>
    <dgm:cxn modelId="{0CD83EAD-A1DB-417A-B6FC-98266BEF29DC}" type="presParOf" srcId="{F9C7BA0B-953B-42A8-B4EB-46928F37F609}" destId="{47955A31-7525-43D1-8116-A9F4FDDDBFB3}" srcOrd="10" destOrd="0" presId="urn:microsoft.com/office/officeart/2005/8/layout/vList2"/>
    <dgm:cxn modelId="{BA43508D-E2CA-4741-BC8D-2EEC85590E72}" type="presParOf" srcId="{F9C7BA0B-953B-42A8-B4EB-46928F37F609}" destId="{D3FC9155-AD00-4BDF-9BBF-DCD8353201FF}" srcOrd="11" destOrd="0" presId="urn:microsoft.com/office/officeart/2005/8/layout/vList2"/>
    <dgm:cxn modelId="{EAF0939B-B91F-4B7F-BAC4-E7ED2C4E0DDA}" type="presParOf" srcId="{F9C7BA0B-953B-42A8-B4EB-46928F37F609}" destId="{B54CBB04-05BC-4E30-BA60-457A49DE7D2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21ED3-CE39-472C-8FE0-48B1E0DCDE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E66257-C84E-4EE7-A988-E10869E28881}">
      <dgm:prSet/>
      <dgm:spPr/>
      <dgm:t>
        <a:bodyPr/>
        <a:lstStyle/>
        <a:p>
          <a:r>
            <a:rPr lang="en-GB"/>
            <a:t>The easy option </a:t>
          </a:r>
          <a:endParaRPr lang="en-US"/>
        </a:p>
      </dgm:t>
    </dgm:pt>
    <dgm:pt modelId="{33B00893-831A-4931-9F0E-17B7747B0BB0}" type="parTrans" cxnId="{6220DCFB-B695-4470-904F-E933A4617564}">
      <dgm:prSet/>
      <dgm:spPr/>
      <dgm:t>
        <a:bodyPr/>
        <a:lstStyle/>
        <a:p>
          <a:endParaRPr lang="en-US"/>
        </a:p>
      </dgm:t>
    </dgm:pt>
    <dgm:pt modelId="{CF4567D4-1802-4560-BD0F-8D6465C1319A}" type="sibTrans" cxnId="{6220DCFB-B695-4470-904F-E933A4617564}">
      <dgm:prSet/>
      <dgm:spPr/>
      <dgm:t>
        <a:bodyPr/>
        <a:lstStyle/>
        <a:p>
          <a:endParaRPr lang="en-US"/>
        </a:p>
      </dgm:t>
    </dgm:pt>
    <dgm:pt modelId="{444E6EF6-5BBF-4CC8-BEB7-5C135DF69EE6}">
      <dgm:prSet/>
      <dgm:spPr/>
      <dgm:t>
        <a:bodyPr/>
        <a:lstStyle/>
        <a:p>
          <a:r>
            <a:rPr lang="en-GB"/>
            <a:t>Always for disengaged students </a:t>
          </a:r>
          <a:endParaRPr lang="en-US"/>
        </a:p>
      </dgm:t>
    </dgm:pt>
    <dgm:pt modelId="{B4543C77-9FB4-4CC9-BCDB-8A60047F617B}" type="parTrans" cxnId="{7A4D8A77-AD81-4C2B-A81C-E9B56E114FB8}">
      <dgm:prSet/>
      <dgm:spPr/>
      <dgm:t>
        <a:bodyPr/>
        <a:lstStyle/>
        <a:p>
          <a:endParaRPr lang="en-US"/>
        </a:p>
      </dgm:t>
    </dgm:pt>
    <dgm:pt modelId="{75A32C4E-CD60-4E2D-9F25-9C2C66A0983F}" type="sibTrans" cxnId="{7A4D8A77-AD81-4C2B-A81C-E9B56E114FB8}">
      <dgm:prSet/>
      <dgm:spPr/>
      <dgm:t>
        <a:bodyPr/>
        <a:lstStyle/>
        <a:p>
          <a:endParaRPr lang="en-US"/>
        </a:p>
      </dgm:t>
    </dgm:pt>
    <dgm:pt modelId="{C3D711D6-C56F-4257-85FF-410A4EA4A185}">
      <dgm:prSet/>
      <dgm:spPr/>
      <dgm:t>
        <a:bodyPr/>
        <a:lstStyle/>
        <a:p>
          <a:r>
            <a:rPr lang="en-GB"/>
            <a:t>Always ‘hands on’ or kinesthetic</a:t>
          </a:r>
          <a:endParaRPr lang="en-US"/>
        </a:p>
      </dgm:t>
    </dgm:pt>
    <dgm:pt modelId="{EC4553DB-7D5E-4524-9667-869D64D5DBB7}" type="parTrans" cxnId="{17214D78-CB7C-4868-BC52-2C7514E002B5}">
      <dgm:prSet/>
      <dgm:spPr/>
      <dgm:t>
        <a:bodyPr/>
        <a:lstStyle/>
        <a:p>
          <a:endParaRPr lang="en-US"/>
        </a:p>
      </dgm:t>
    </dgm:pt>
    <dgm:pt modelId="{F35D207C-1A6B-4AB6-A979-ABB9389595C4}" type="sibTrans" cxnId="{17214D78-CB7C-4868-BC52-2C7514E002B5}">
      <dgm:prSet/>
      <dgm:spPr/>
      <dgm:t>
        <a:bodyPr/>
        <a:lstStyle/>
        <a:p>
          <a:endParaRPr lang="en-US"/>
        </a:p>
      </dgm:t>
    </dgm:pt>
    <dgm:pt modelId="{DB3D0ACF-0732-444F-9D44-B7322B57BC38}">
      <dgm:prSet/>
      <dgm:spPr/>
      <dgm:t>
        <a:bodyPr/>
        <a:lstStyle/>
        <a:p>
          <a:r>
            <a:rPr lang="en-GB"/>
            <a:t>Meeting the immediate entry requirements for many University courses, and does not provide an ATAR ranking</a:t>
          </a:r>
          <a:endParaRPr lang="en-US"/>
        </a:p>
      </dgm:t>
    </dgm:pt>
    <dgm:pt modelId="{3168A836-6EAB-4D50-96A3-D6F0007F4941}" type="parTrans" cxnId="{02A7B7DA-8C3B-4C0E-8A8A-299C2E17AAD4}">
      <dgm:prSet/>
      <dgm:spPr/>
      <dgm:t>
        <a:bodyPr/>
        <a:lstStyle/>
        <a:p>
          <a:endParaRPr lang="en-US"/>
        </a:p>
      </dgm:t>
    </dgm:pt>
    <dgm:pt modelId="{F985FD9C-14F1-485A-8533-0580BEA353E4}" type="sibTrans" cxnId="{02A7B7DA-8C3B-4C0E-8A8A-299C2E17AAD4}">
      <dgm:prSet/>
      <dgm:spPr/>
      <dgm:t>
        <a:bodyPr/>
        <a:lstStyle/>
        <a:p>
          <a:endParaRPr lang="en-US"/>
        </a:p>
      </dgm:t>
    </dgm:pt>
    <dgm:pt modelId="{11AB9DC0-D0F4-4633-94C1-22E1D0EF2588}">
      <dgm:prSet/>
      <dgm:spPr/>
      <dgm:t>
        <a:bodyPr/>
        <a:lstStyle/>
        <a:p>
          <a:r>
            <a:rPr lang="en-GB"/>
            <a:t>For people who do not want to do work outside the classroom with the community – Essential in Personal Development for practising our employability skills. </a:t>
          </a:r>
          <a:endParaRPr lang="en-US"/>
        </a:p>
      </dgm:t>
    </dgm:pt>
    <dgm:pt modelId="{82C3DBC3-E417-4253-B4F4-3FC1FB48EEA8}" type="parTrans" cxnId="{1BF19164-6233-44B9-BA16-441129018199}">
      <dgm:prSet/>
      <dgm:spPr/>
      <dgm:t>
        <a:bodyPr/>
        <a:lstStyle/>
        <a:p>
          <a:endParaRPr lang="en-US"/>
        </a:p>
      </dgm:t>
    </dgm:pt>
    <dgm:pt modelId="{58E4C77A-0A6B-4064-8C4E-D75D9CA8854C}" type="sibTrans" cxnId="{1BF19164-6233-44B9-BA16-441129018199}">
      <dgm:prSet/>
      <dgm:spPr/>
      <dgm:t>
        <a:bodyPr/>
        <a:lstStyle/>
        <a:p>
          <a:endParaRPr lang="en-US"/>
        </a:p>
      </dgm:t>
    </dgm:pt>
    <dgm:pt modelId="{BAFD832A-6C13-47A3-981C-664D48133C4A}">
      <dgm:prSet/>
      <dgm:spPr/>
      <dgm:t>
        <a:bodyPr/>
        <a:lstStyle/>
        <a:p>
          <a:r>
            <a:rPr lang="en-GB"/>
            <a:t>For students who are not committed. Students in VM must successfully pass each subject in order to achieve their VM</a:t>
          </a:r>
          <a:endParaRPr lang="en-US"/>
        </a:p>
      </dgm:t>
    </dgm:pt>
    <dgm:pt modelId="{5CB26231-E0AB-4279-AEEA-E9B600F89016}" type="parTrans" cxnId="{30BB9CE0-5CF9-4DB9-AC34-DB910E275DE4}">
      <dgm:prSet/>
      <dgm:spPr/>
      <dgm:t>
        <a:bodyPr/>
        <a:lstStyle/>
        <a:p>
          <a:endParaRPr lang="en-US"/>
        </a:p>
      </dgm:t>
    </dgm:pt>
    <dgm:pt modelId="{888F77BB-1F40-4F60-9EAD-E95949F2712F}" type="sibTrans" cxnId="{30BB9CE0-5CF9-4DB9-AC34-DB910E275DE4}">
      <dgm:prSet/>
      <dgm:spPr/>
      <dgm:t>
        <a:bodyPr/>
        <a:lstStyle/>
        <a:p>
          <a:endParaRPr lang="en-US"/>
        </a:p>
      </dgm:t>
    </dgm:pt>
    <dgm:pt modelId="{4041D38A-A129-4878-BF2F-CEE890A1BEAC}">
      <dgm:prSet/>
      <dgm:spPr/>
      <dgm:t>
        <a:bodyPr/>
        <a:lstStyle/>
        <a:p>
          <a:r>
            <a:rPr lang="en-GB"/>
            <a:t>For students who don’t like leaving the school – we go on a number of excursions that are compulsory. </a:t>
          </a:r>
          <a:endParaRPr lang="en-US"/>
        </a:p>
      </dgm:t>
    </dgm:pt>
    <dgm:pt modelId="{1E9BE03B-457C-422B-93A0-4A666F29EA59}" type="parTrans" cxnId="{01F4B998-3BD3-4998-A9C7-DCCA258C81EB}">
      <dgm:prSet/>
      <dgm:spPr/>
      <dgm:t>
        <a:bodyPr/>
        <a:lstStyle/>
        <a:p>
          <a:endParaRPr lang="en-US"/>
        </a:p>
      </dgm:t>
    </dgm:pt>
    <dgm:pt modelId="{CA7BC0EA-E432-4BB0-9CCF-E0406376B8D3}" type="sibTrans" cxnId="{01F4B998-3BD3-4998-A9C7-DCCA258C81EB}">
      <dgm:prSet/>
      <dgm:spPr/>
      <dgm:t>
        <a:bodyPr/>
        <a:lstStyle/>
        <a:p>
          <a:endParaRPr lang="en-US"/>
        </a:p>
      </dgm:t>
    </dgm:pt>
    <dgm:pt modelId="{6E3B01F5-9AFC-4269-A0A3-6D635AC2B92B}" type="pres">
      <dgm:prSet presAssocID="{44B21ED3-CE39-472C-8FE0-48B1E0DCDEF7}" presName="linear" presStyleCnt="0">
        <dgm:presLayoutVars>
          <dgm:animLvl val="lvl"/>
          <dgm:resizeHandles val="exact"/>
        </dgm:presLayoutVars>
      </dgm:prSet>
      <dgm:spPr/>
    </dgm:pt>
    <dgm:pt modelId="{FB09B854-B9AF-43A8-9238-241774C997BE}" type="pres">
      <dgm:prSet presAssocID="{1FE66257-C84E-4EE7-A988-E10869E2888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AB36C75-7812-4E02-9BB5-6D10829E6AA3}" type="pres">
      <dgm:prSet presAssocID="{CF4567D4-1802-4560-BD0F-8D6465C1319A}" presName="spacer" presStyleCnt="0"/>
      <dgm:spPr/>
    </dgm:pt>
    <dgm:pt modelId="{30100B2E-2433-4C72-A7F1-823A36D0EB68}" type="pres">
      <dgm:prSet presAssocID="{444E6EF6-5BBF-4CC8-BEB7-5C135DF69EE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AEF145B-25C6-4E27-90C4-DA6BF6425AFE}" type="pres">
      <dgm:prSet presAssocID="{75A32C4E-CD60-4E2D-9F25-9C2C66A0983F}" presName="spacer" presStyleCnt="0"/>
      <dgm:spPr/>
    </dgm:pt>
    <dgm:pt modelId="{8603AD1B-91FB-4C51-9CBB-89283B763FF1}" type="pres">
      <dgm:prSet presAssocID="{C3D711D6-C56F-4257-85FF-410A4EA4A18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3947364-819C-4F5A-AC32-8CA1C57C8123}" type="pres">
      <dgm:prSet presAssocID="{F35D207C-1A6B-4AB6-A979-ABB9389595C4}" presName="spacer" presStyleCnt="0"/>
      <dgm:spPr/>
    </dgm:pt>
    <dgm:pt modelId="{3C511882-C521-443E-8CB0-FFB12724E54D}" type="pres">
      <dgm:prSet presAssocID="{DB3D0ACF-0732-444F-9D44-B7322B57BC3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9203619-5832-4404-8966-6E6C5C9460C8}" type="pres">
      <dgm:prSet presAssocID="{F985FD9C-14F1-485A-8533-0580BEA353E4}" presName="spacer" presStyleCnt="0"/>
      <dgm:spPr/>
    </dgm:pt>
    <dgm:pt modelId="{8E2739D7-E841-4AF2-AB2D-EF705A3D6414}" type="pres">
      <dgm:prSet presAssocID="{11AB9DC0-D0F4-4633-94C1-22E1D0EF258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A1B29B2-9AE2-4B08-8205-FD6B266A420E}" type="pres">
      <dgm:prSet presAssocID="{58E4C77A-0A6B-4064-8C4E-D75D9CA8854C}" presName="spacer" presStyleCnt="0"/>
      <dgm:spPr/>
    </dgm:pt>
    <dgm:pt modelId="{A7997276-D679-4AF2-9C59-CC4A0423D256}" type="pres">
      <dgm:prSet presAssocID="{BAFD832A-6C13-47A3-981C-664D48133C4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08ECB8E-F153-45F7-9A79-3149510D8ABA}" type="pres">
      <dgm:prSet presAssocID="{888F77BB-1F40-4F60-9EAD-E95949F2712F}" presName="spacer" presStyleCnt="0"/>
      <dgm:spPr/>
    </dgm:pt>
    <dgm:pt modelId="{73E51874-9885-42D5-B12D-1467E851DF49}" type="pres">
      <dgm:prSet presAssocID="{4041D38A-A129-4878-BF2F-CEE890A1BEA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128A010-9139-458A-A9EC-2B513B3026A4}" type="presOf" srcId="{11AB9DC0-D0F4-4633-94C1-22E1D0EF2588}" destId="{8E2739D7-E841-4AF2-AB2D-EF705A3D6414}" srcOrd="0" destOrd="0" presId="urn:microsoft.com/office/officeart/2005/8/layout/vList2"/>
    <dgm:cxn modelId="{07DE9932-2849-4274-80BC-51B049BC5215}" type="presOf" srcId="{C3D711D6-C56F-4257-85FF-410A4EA4A185}" destId="{8603AD1B-91FB-4C51-9CBB-89283B763FF1}" srcOrd="0" destOrd="0" presId="urn:microsoft.com/office/officeart/2005/8/layout/vList2"/>
    <dgm:cxn modelId="{97610037-AA86-4355-BE3D-EF7740929E6F}" type="presOf" srcId="{1FE66257-C84E-4EE7-A988-E10869E28881}" destId="{FB09B854-B9AF-43A8-9238-241774C997BE}" srcOrd="0" destOrd="0" presId="urn:microsoft.com/office/officeart/2005/8/layout/vList2"/>
    <dgm:cxn modelId="{C07AEA3F-9E14-416B-AA30-AFE0E7D347D8}" type="presOf" srcId="{BAFD832A-6C13-47A3-981C-664D48133C4A}" destId="{A7997276-D679-4AF2-9C59-CC4A0423D256}" srcOrd="0" destOrd="0" presId="urn:microsoft.com/office/officeart/2005/8/layout/vList2"/>
    <dgm:cxn modelId="{1BF19164-6233-44B9-BA16-441129018199}" srcId="{44B21ED3-CE39-472C-8FE0-48B1E0DCDEF7}" destId="{11AB9DC0-D0F4-4633-94C1-22E1D0EF2588}" srcOrd="4" destOrd="0" parTransId="{82C3DBC3-E417-4253-B4F4-3FC1FB48EEA8}" sibTransId="{58E4C77A-0A6B-4064-8C4E-D75D9CA8854C}"/>
    <dgm:cxn modelId="{7A4D8A77-AD81-4C2B-A81C-E9B56E114FB8}" srcId="{44B21ED3-CE39-472C-8FE0-48B1E0DCDEF7}" destId="{444E6EF6-5BBF-4CC8-BEB7-5C135DF69EE6}" srcOrd="1" destOrd="0" parTransId="{B4543C77-9FB4-4CC9-BCDB-8A60047F617B}" sibTransId="{75A32C4E-CD60-4E2D-9F25-9C2C66A0983F}"/>
    <dgm:cxn modelId="{17214D78-CB7C-4868-BC52-2C7514E002B5}" srcId="{44B21ED3-CE39-472C-8FE0-48B1E0DCDEF7}" destId="{C3D711D6-C56F-4257-85FF-410A4EA4A185}" srcOrd="2" destOrd="0" parTransId="{EC4553DB-7D5E-4524-9667-869D64D5DBB7}" sibTransId="{F35D207C-1A6B-4AB6-A979-ABB9389595C4}"/>
    <dgm:cxn modelId="{2AB55B7D-C1F5-496A-B97F-EA1DAEEC1BE2}" type="presOf" srcId="{44B21ED3-CE39-472C-8FE0-48B1E0DCDEF7}" destId="{6E3B01F5-9AFC-4269-A0A3-6D635AC2B92B}" srcOrd="0" destOrd="0" presId="urn:microsoft.com/office/officeart/2005/8/layout/vList2"/>
    <dgm:cxn modelId="{01F4B998-3BD3-4998-A9C7-DCCA258C81EB}" srcId="{44B21ED3-CE39-472C-8FE0-48B1E0DCDEF7}" destId="{4041D38A-A129-4878-BF2F-CEE890A1BEAC}" srcOrd="6" destOrd="0" parTransId="{1E9BE03B-457C-422B-93A0-4A666F29EA59}" sibTransId="{CA7BC0EA-E432-4BB0-9CCF-E0406376B8D3}"/>
    <dgm:cxn modelId="{7568E3CA-E29D-4C0F-A1E7-8EA8B5CC089E}" type="presOf" srcId="{444E6EF6-5BBF-4CC8-BEB7-5C135DF69EE6}" destId="{30100B2E-2433-4C72-A7F1-823A36D0EB68}" srcOrd="0" destOrd="0" presId="urn:microsoft.com/office/officeart/2005/8/layout/vList2"/>
    <dgm:cxn modelId="{634161DA-AA4C-4BED-A0E0-9AD8A54BCC04}" type="presOf" srcId="{4041D38A-A129-4878-BF2F-CEE890A1BEAC}" destId="{73E51874-9885-42D5-B12D-1467E851DF49}" srcOrd="0" destOrd="0" presId="urn:microsoft.com/office/officeart/2005/8/layout/vList2"/>
    <dgm:cxn modelId="{02A7B7DA-8C3B-4C0E-8A8A-299C2E17AAD4}" srcId="{44B21ED3-CE39-472C-8FE0-48B1E0DCDEF7}" destId="{DB3D0ACF-0732-444F-9D44-B7322B57BC38}" srcOrd="3" destOrd="0" parTransId="{3168A836-6EAB-4D50-96A3-D6F0007F4941}" sibTransId="{F985FD9C-14F1-485A-8533-0580BEA353E4}"/>
    <dgm:cxn modelId="{30BB9CE0-5CF9-4DB9-AC34-DB910E275DE4}" srcId="{44B21ED3-CE39-472C-8FE0-48B1E0DCDEF7}" destId="{BAFD832A-6C13-47A3-981C-664D48133C4A}" srcOrd="5" destOrd="0" parTransId="{5CB26231-E0AB-4279-AEEA-E9B600F89016}" sibTransId="{888F77BB-1F40-4F60-9EAD-E95949F2712F}"/>
    <dgm:cxn modelId="{CAE648EA-8901-49EA-828D-C3D548E91BBC}" type="presOf" srcId="{DB3D0ACF-0732-444F-9D44-B7322B57BC38}" destId="{3C511882-C521-443E-8CB0-FFB12724E54D}" srcOrd="0" destOrd="0" presId="urn:microsoft.com/office/officeart/2005/8/layout/vList2"/>
    <dgm:cxn modelId="{6220DCFB-B695-4470-904F-E933A4617564}" srcId="{44B21ED3-CE39-472C-8FE0-48B1E0DCDEF7}" destId="{1FE66257-C84E-4EE7-A988-E10869E28881}" srcOrd="0" destOrd="0" parTransId="{33B00893-831A-4931-9F0E-17B7747B0BB0}" sibTransId="{CF4567D4-1802-4560-BD0F-8D6465C1319A}"/>
    <dgm:cxn modelId="{2D3B765C-BC55-4E4F-A950-4AB0B13DB4F8}" type="presParOf" srcId="{6E3B01F5-9AFC-4269-A0A3-6D635AC2B92B}" destId="{FB09B854-B9AF-43A8-9238-241774C997BE}" srcOrd="0" destOrd="0" presId="urn:microsoft.com/office/officeart/2005/8/layout/vList2"/>
    <dgm:cxn modelId="{F673A130-CC86-49E6-8009-BC08B90BF618}" type="presParOf" srcId="{6E3B01F5-9AFC-4269-A0A3-6D635AC2B92B}" destId="{3AB36C75-7812-4E02-9BB5-6D10829E6AA3}" srcOrd="1" destOrd="0" presId="urn:microsoft.com/office/officeart/2005/8/layout/vList2"/>
    <dgm:cxn modelId="{9A2CCAE8-09AA-4B1A-BADA-D7570E7E620D}" type="presParOf" srcId="{6E3B01F5-9AFC-4269-A0A3-6D635AC2B92B}" destId="{30100B2E-2433-4C72-A7F1-823A36D0EB68}" srcOrd="2" destOrd="0" presId="urn:microsoft.com/office/officeart/2005/8/layout/vList2"/>
    <dgm:cxn modelId="{B3B40C9B-6E40-415F-B192-AC079A109667}" type="presParOf" srcId="{6E3B01F5-9AFC-4269-A0A3-6D635AC2B92B}" destId="{BAEF145B-25C6-4E27-90C4-DA6BF6425AFE}" srcOrd="3" destOrd="0" presId="urn:microsoft.com/office/officeart/2005/8/layout/vList2"/>
    <dgm:cxn modelId="{E035CD96-84F2-4EE0-B398-4BB6FA0F9F93}" type="presParOf" srcId="{6E3B01F5-9AFC-4269-A0A3-6D635AC2B92B}" destId="{8603AD1B-91FB-4C51-9CBB-89283B763FF1}" srcOrd="4" destOrd="0" presId="urn:microsoft.com/office/officeart/2005/8/layout/vList2"/>
    <dgm:cxn modelId="{3F268419-26B1-41E5-9FDA-A4DA64B2C7B1}" type="presParOf" srcId="{6E3B01F5-9AFC-4269-A0A3-6D635AC2B92B}" destId="{73947364-819C-4F5A-AC32-8CA1C57C8123}" srcOrd="5" destOrd="0" presId="urn:microsoft.com/office/officeart/2005/8/layout/vList2"/>
    <dgm:cxn modelId="{C79D71AB-CC5C-41F1-9F03-6D91F76839A1}" type="presParOf" srcId="{6E3B01F5-9AFC-4269-A0A3-6D635AC2B92B}" destId="{3C511882-C521-443E-8CB0-FFB12724E54D}" srcOrd="6" destOrd="0" presId="urn:microsoft.com/office/officeart/2005/8/layout/vList2"/>
    <dgm:cxn modelId="{B289AA13-97C6-4AF0-9862-42574FEA6A30}" type="presParOf" srcId="{6E3B01F5-9AFC-4269-A0A3-6D635AC2B92B}" destId="{C9203619-5832-4404-8966-6E6C5C9460C8}" srcOrd="7" destOrd="0" presId="urn:microsoft.com/office/officeart/2005/8/layout/vList2"/>
    <dgm:cxn modelId="{537E6C76-A8D5-40BA-BF63-8EEED310F8C8}" type="presParOf" srcId="{6E3B01F5-9AFC-4269-A0A3-6D635AC2B92B}" destId="{8E2739D7-E841-4AF2-AB2D-EF705A3D6414}" srcOrd="8" destOrd="0" presId="urn:microsoft.com/office/officeart/2005/8/layout/vList2"/>
    <dgm:cxn modelId="{475A8FCF-5308-4E05-9ED4-888DAAEAED56}" type="presParOf" srcId="{6E3B01F5-9AFC-4269-A0A3-6D635AC2B92B}" destId="{2A1B29B2-9AE2-4B08-8205-FD6B266A420E}" srcOrd="9" destOrd="0" presId="urn:microsoft.com/office/officeart/2005/8/layout/vList2"/>
    <dgm:cxn modelId="{DD2977E3-D409-4729-9419-B0A6DAB1F60C}" type="presParOf" srcId="{6E3B01F5-9AFC-4269-A0A3-6D635AC2B92B}" destId="{A7997276-D679-4AF2-9C59-CC4A0423D256}" srcOrd="10" destOrd="0" presId="urn:microsoft.com/office/officeart/2005/8/layout/vList2"/>
    <dgm:cxn modelId="{9383BECE-F23D-42F9-968B-E6B79D0A62C5}" type="presParOf" srcId="{6E3B01F5-9AFC-4269-A0A3-6D635AC2B92B}" destId="{A08ECB8E-F153-45F7-9A79-3149510D8ABA}" srcOrd="11" destOrd="0" presId="urn:microsoft.com/office/officeart/2005/8/layout/vList2"/>
    <dgm:cxn modelId="{5DA00EF5-4D8B-4031-9911-996197DCAFE8}" type="presParOf" srcId="{6E3B01F5-9AFC-4269-A0A3-6D635AC2B92B}" destId="{73E51874-9885-42D5-B12D-1467E851DF4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7642C-5A31-4F50-B3D0-D1FFACD1623A}">
      <dsp:nvSpPr>
        <dsp:cNvPr id="0" name=""/>
        <dsp:cNvSpPr/>
      </dsp:nvSpPr>
      <dsp:spPr>
        <a:xfrm>
          <a:off x="0" y="1075539"/>
          <a:ext cx="1123018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Based on the old VCAL, which replaced technical schools.</a:t>
          </a:r>
          <a:endParaRPr lang="en-US" sz="2100" kern="1200"/>
        </a:p>
      </dsp:txBody>
      <dsp:txXfrm>
        <a:off x="23988" y="1099527"/>
        <a:ext cx="11182210" cy="443423"/>
      </dsp:txXfrm>
    </dsp:sp>
    <dsp:sp modelId="{25AEA076-A248-464E-94EB-C3B279ECCB50}">
      <dsp:nvSpPr>
        <dsp:cNvPr id="0" name=""/>
        <dsp:cNvSpPr/>
      </dsp:nvSpPr>
      <dsp:spPr>
        <a:xfrm>
          <a:off x="0" y="1627419"/>
          <a:ext cx="1123018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 valuable option for students seeking a high-quality vocational pathway </a:t>
          </a:r>
          <a:endParaRPr lang="en-US" sz="2100" kern="1200"/>
        </a:p>
      </dsp:txBody>
      <dsp:txXfrm>
        <a:off x="23988" y="1651407"/>
        <a:ext cx="11182210" cy="443423"/>
      </dsp:txXfrm>
    </dsp:sp>
    <dsp:sp modelId="{B0D1A143-245B-4B63-B89F-8606174572CF}">
      <dsp:nvSpPr>
        <dsp:cNvPr id="0" name=""/>
        <dsp:cNvSpPr/>
      </dsp:nvSpPr>
      <dsp:spPr>
        <a:xfrm>
          <a:off x="0" y="2179299"/>
          <a:ext cx="1123018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For students who know their pathway and want to get started on it. </a:t>
          </a:r>
          <a:endParaRPr lang="en-US" sz="2100" kern="1200"/>
        </a:p>
      </dsp:txBody>
      <dsp:txXfrm>
        <a:off x="23988" y="2203287"/>
        <a:ext cx="11182210" cy="443423"/>
      </dsp:txXfrm>
    </dsp:sp>
    <dsp:sp modelId="{4B29C214-546C-4081-A1B8-23DD3D587161}">
      <dsp:nvSpPr>
        <dsp:cNvPr id="0" name=""/>
        <dsp:cNvSpPr/>
      </dsp:nvSpPr>
      <dsp:spPr>
        <a:xfrm>
          <a:off x="0" y="2731179"/>
          <a:ext cx="1123018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Connecting theory to application, providing real life learning experiences in and outside the classroom </a:t>
          </a:r>
          <a:endParaRPr lang="en-US" sz="2100" kern="1200"/>
        </a:p>
      </dsp:txBody>
      <dsp:txXfrm>
        <a:off x="23988" y="2755167"/>
        <a:ext cx="11182210" cy="443423"/>
      </dsp:txXfrm>
    </dsp:sp>
    <dsp:sp modelId="{5DBE6542-9ADA-4B20-9073-653AA7455709}">
      <dsp:nvSpPr>
        <dsp:cNvPr id="0" name=""/>
        <dsp:cNvSpPr/>
      </dsp:nvSpPr>
      <dsp:spPr>
        <a:xfrm>
          <a:off x="0" y="3283059"/>
          <a:ext cx="1123018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development of employability skills</a:t>
          </a:r>
          <a:endParaRPr lang="en-US" sz="2100" kern="1200"/>
        </a:p>
      </dsp:txBody>
      <dsp:txXfrm>
        <a:off x="23988" y="3307047"/>
        <a:ext cx="11182210" cy="443423"/>
      </dsp:txXfrm>
    </dsp:sp>
    <dsp:sp modelId="{47955A31-7525-43D1-8116-A9F4FDDDBFB3}">
      <dsp:nvSpPr>
        <dsp:cNvPr id="0" name=""/>
        <dsp:cNvSpPr/>
      </dsp:nvSpPr>
      <dsp:spPr>
        <a:xfrm>
          <a:off x="0" y="3834940"/>
          <a:ext cx="1123018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Giving students more independence with their learning </a:t>
          </a:r>
          <a:endParaRPr lang="en-US" sz="2100" kern="1200"/>
        </a:p>
      </dsp:txBody>
      <dsp:txXfrm>
        <a:off x="23988" y="3858928"/>
        <a:ext cx="11182210" cy="443423"/>
      </dsp:txXfrm>
    </dsp:sp>
    <dsp:sp modelId="{B54CBB04-05BC-4E30-BA60-457A49DE7D2A}">
      <dsp:nvSpPr>
        <dsp:cNvPr id="0" name=""/>
        <dsp:cNvSpPr/>
      </dsp:nvSpPr>
      <dsp:spPr>
        <a:xfrm>
          <a:off x="0" y="4386820"/>
          <a:ext cx="1123018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Students who are wanting to do VET and work placement which are both compulsory. </a:t>
          </a:r>
          <a:endParaRPr lang="en-US" sz="2100" kern="1200"/>
        </a:p>
      </dsp:txBody>
      <dsp:txXfrm>
        <a:off x="23988" y="4410808"/>
        <a:ext cx="11182210" cy="44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9B854-B9AF-43A8-9238-241774C997BE}">
      <dsp:nvSpPr>
        <dsp:cNvPr id="0" name=""/>
        <dsp:cNvSpPr/>
      </dsp:nvSpPr>
      <dsp:spPr>
        <a:xfrm>
          <a:off x="0" y="29032"/>
          <a:ext cx="1099650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The easy option </a:t>
          </a:r>
          <a:endParaRPr lang="en-US" sz="1700" kern="1200"/>
        </a:p>
      </dsp:txBody>
      <dsp:txXfrm>
        <a:off x="31556" y="60588"/>
        <a:ext cx="10933394" cy="583313"/>
      </dsp:txXfrm>
    </dsp:sp>
    <dsp:sp modelId="{30100B2E-2433-4C72-A7F1-823A36D0EB68}">
      <dsp:nvSpPr>
        <dsp:cNvPr id="0" name=""/>
        <dsp:cNvSpPr/>
      </dsp:nvSpPr>
      <dsp:spPr>
        <a:xfrm>
          <a:off x="0" y="724417"/>
          <a:ext cx="1099650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Always for disengaged students </a:t>
          </a:r>
          <a:endParaRPr lang="en-US" sz="1700" kern="1200"/>
        </a:p>
      </dsp:txBody>
      <dsp:txXfrm>
        <a:off x="31556" y="755973"/>
        <a:ext cx="10933394" cy="583313"/>
      </dsp:txXfrm>
    </dsp:sp>
    <dsp:sp modelId="{8603AD1B-91FB-4C51-9CBB-89283B763FF1}">
      <dsp:nvSpPr>
        <dsp:cNvPr id="0" name=""/>
        <dsp:cNvSpPr/>
      </dsp:nvSpPr>
      <dsp:spPr>
        <a:xfrm>
          <a:off x="0" y="1419802"/>
          <a:ext cx="1099650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Always ‘hands on’ or kinesthetic</a:t>
          </a:r>
          <a:endParaRPr lang="en-US" sz="1700" kern="1200"/>
        </a:p>
      </dsp:txBody>
      <dsp:txXfrm>
        <a:off x="31556" y="1451358"/>
        <a:ext cx="10933394" cy="583313"/>
      </dsp:txXfrm>
    </dsp:sp>
    <dsp:sp modelId="{3C511882-C521-443E-8CB0-FFB12724E54D}">
      <dsp:nvSpPr>
        <dsp:cNvPr id="0" name=""/>
        <dsp:cNvSpPr/>
      </dsp:nvSpPr>
      <dsp:spPr>
        <a:xfrm>
          <a:off x="0" y="2115187"/>
          <a:ext cx="1099650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Meeting the immediate entry requirements for many University courses, and does not provide an ATAR ranking</a:t>
          </a:r>
          <a:endParaRPr lang="en-US" sz="1700" kern="1200"/>
        </a:p>
      </dsp:txBody>
      <dsp:txXfrm>
        <a:off x="31556" y="2146743"/>
        <a:ext cx="10933394" cy="583313"/>
      </dsp:txXfrm>
    </dsp:sp>
    <dsp:sp modelId="{8E2739D7-E841-4AF2-AB2D-EF705A3D6414}">
      <dsp:nvSpPr>
        <dsp:cNvPr id="0" name=""/>
        <dsp:cNvSpPr/>
      </dsp:nvSpPr>
      <dsp:spPr>
        <a:xfrm>
          <a:off x="0" y="2810572"/>
          <a:ext cx="1099650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For people who do not want to do work outside the classroom with the community – Essential in Personal Development for practising our employability skills. </a:t>
          </a:r>
          <a:endParaRPr lang="en-US" sz="1700" kern="1200"/>
        </a:p>
      </dsp:txBody>
      <dsp:txXfrm>
        <a:off x="31556" y="2842128"/>
        <a:ext cx="10933394" cy="583313"/>
      </dsp:txXfrm>
    </dsp:sp>
    <dsp:sp modelId="{A7997276-D679-4AF2-9C59-CC4A0423D256}">
      <dsp:nvSpPr>
        <dsp:cNvPr id="0" name=""/>
        <dsp:cNvSpPr/>
      </dsp:nvSpPr>
      <dsp:spPr>
        <a:xfrm>
          <a:off x="0" y="3505957"/>
          <a:ext cx="1099650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For students who are not committed. Students in VM must successfully pass each subject in order to achieve their VM</a:t>
          </a:r>
          <a:endParaRPr lang="en-US" sz="1700" kern="1200"/>
        </a:p>
      </dsp:txBody>
      <dsp:txXfrm>
        <a:off x="31556" y="3537513"/>
        <a:ext cx="10933394" cy="583313"/>
      </dsp:txXfrm>
    </dsp:sp>
    <dsp:sp modelId="{73E51874-9885-42D5-B12D-1467E851DF49}">
      <dsp:nvSpPr>
        <dsp:cNvPr id="0" name=""/>
        <dsp:cNvSpPr/>
      </dsp:nvSpPr>
      <dsp:spPr>
        <a:xfrm>
          <a:off x="0" y="4201342"/>
          <a:ext cx="1099650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For students who don’t like leaving the school – we go on a number of excursions that are compulsory. </a:t>
          </a:r>
          <a:endParaRPr lang="en-US" sz="1700" kern="1200"/>
        </a:p>
      </dsp:txBody>
      <dsp:txXfrm>
        <a:off x="31556" y="4232898"/>
        <a:ext cx="10933394" cy="58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C8C9E-C4F4-4DED-BDEE-7EBDA928F684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DBDF5-5392-46C4-8794-C5BE707E5E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30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1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11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70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45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22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924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0B2BE13-7596-4AD5-A24D-3C552F8DBE24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17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BE13-7596-4AD5-A24D-3C552F8DBE24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1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3030"/>
            <a:ext cx="12192000" cy="6907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90911" y="0"/>
            <a:ext cx="46101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AU" sz="3200" dirty="0"/>
              <a:t>Seymour College:  VCE VM</a:t>
            </a:r>
            <a:br>
              <a:rPr lang="en-AU" sz="3200" dirty="0"/>
            </a:br>
            <a:r>
              <a:rPr lang="en-AU" sz="3200" dirty="0"/>
              <a:t>Information Session 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7471" y="6080230"/>
            <a:ext cx="4237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AU" sz="32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Respect – Inspire - Excel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297" y="2219868"/>
            <a:ext cx="858981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The VCE VM overview will be provided by Lisa Macheras and Leanne Hayek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DF5AD9-91BA-491B-905C-FC59FBFDD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1B1DF-FA4F-057E-8C42-1007FE95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year 11 </a:t>
            </a:r>
            <a:br>
              <a:rPr lang="en-A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 Structure  </a:t>
            </a:r>
            <a:br>
              <a:rPr lang="en-A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Seymour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F6B59-60FC-DBE4-EAAE-FE3D6C3A5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>
                <a:latin typeface="Calibri"/>
                <a:ea typeface="Calibri"/>
                <a:cs typeface="Calibri"/>
                <a:sym typeface="Calibri"/>
              </a:rPr>
              <a:t>VCE Vocational Major is a pathway to completing your senior education with a focus on trades, traineeships and TAFE pathways.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AU"/>
          </a:p>
          <a:p>
            <a:r>
              <a:rPr lang="en-AU"/>
              <a:t>Will attend Seymour College 4 days per week in 2025 </a:t>
            </a:r>
          </a:p>
          <a:p>
            <a:r>
              <a:rPr lang="en-AU"/>
              <a:t>1 day at their external VET. </a:t>
            </a:r>
          </a:p>
          <a:p>
            <a:r>
              <a:rPr lang="en-AU"/>
              <a:t>Will complete the 4 VM subjects (Literacy, Numeracy, Personal Development Skills, Work related skills)</a:t>
            </a:r>
          </a:p>
          <a:p>
            <a:r>
              <a:rPr lang="en-AU"/>
              <a:t>Will complete 1 VCE subject</a:t>
            </a:r>
          </a:p>
          <a:p>
            <a:r>
              <a:rPr lang="en-AU"/>
              <a:t>Will complete SWL (Structured Workplace Learning) in block placement. </a:t>
            </a:r>
          </a:p>
          <a:p>
            <a:endParaRPr lang="en-GB" b="0" i="0">
              <a:latin typeface="Calibri"/>
              <a:ea typeface="Calibri"/>
              <a:cs typeface="Calibri"/>
              <a:sym typeface="Calibri"/>
            </a:endParaRPr>
          </a:p>
          <a:p>
            <a:endParaRPr lang="en-AU" dirty="0"/>
          </a:p>
          <a:p>
            <a:endParaRPr lang="en-GB" b="0" i="0">
              <a:latin typeface="Calibri"/>
              <a:ea typeface="Calibri"/>
              <a:cs typeface="Calibri"/>
              <a:sym typeface="Calibri"/>
            </a:endParaRP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502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1AB6-C2C3-C1D4-71B0-B0A45002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 is…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9508339-E323-9665-EB56-3C06AC4B4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413482"/>
              </p:ext>
            </p:extLst>
          </p:nvPr>
        </p:nvGraphicFramePr>
        <p:xfrm>
          <a:off x="677334" y="670560"/>
          <a:ext cx="11230186" cy="595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F6657-5CC6-2385-13E9-07CB90E17C1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005763" y="2027238"/>
            <a:ext cx="4186237" cy="4014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011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99B0-8268-1077-63E7-EFEC0B7F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 is NOT</a:t>
            </a:r>
            <a:endParaRPr lang="en-AU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88C29F5-8301-C05D-E7D7-333E6C6B3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674294"/>
              </p:ext>
            </p:extLst>
          </p:nvPr>
        </p:nvGraphicFramePr>
        <p:xfrm>
          <a:off x="677334" y="1513840"/>
          <a:ext cx="10996506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52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6F735E-E09C-227E-9BE4-5448C772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b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What to do if you want to apply for VM at Seymour College?</a:t>
            </a:r>
            <a:br>
              <a:rPr lang="en-AU" dirty="0">
                <a:latin typeface="Courier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9E5683-FECB-C371-79B4-2C8DBA24B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24384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en-AU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Complete as much work placement in Year 10 as you can in a different areas (You must have completed work placement to apply for VM)</a:t>
            </a:r>
            <a:endParaRPr lang="en-AU" sz="1800" dirty="0">
              <a:effectLst/>
              <a:latin typeface="Courier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24384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en-AU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Research VET courses and apply for VET by the 26</a:t>
            </a:r>
            <a:r>
              <a:rPr lang="en-AU" sz="1800" baseline="30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</a:t>
            </a:r>
            <a:r>
              <a:rPr lang="en-AU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of August (See the Careers office ASAP about this)</a:t>
            </a:r>
            <a:endParaRPr lang="en-AU" sz="1800" dirty="0">
              <a:effectLst/>
              <a:latin typeface="Courier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24384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en-AU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Participate in the training interviews in term 4</a:t>
            </a:r>
            <a:endParaRPr lang="en-AU" sz="1800" dirty="0">
              <a:effectLst/>
              <a:latin typeface="Courier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24384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en-AU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Attend subject selection day (12</a:t>
            </a:r>
            <a:r>
              <a:rPr lang="en-AU" sz="1800" baseline="300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</a:t>
            </a:r>
            <a:r>
              <a:rPr lang="en-AU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August)</a:t>
            </a:r>
            <a:endParaRPr lang="en-AU" sz="1800" dirty="0">
              <a:effectLst/>
              <a:latin typeface="Courier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24384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en-AU" sz="180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Sit a VM </a:t>
            </a:r>
            <a:r>
              <a:rPr lang="en-AU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interview</a:t>
            </a:r>
          </a:p>
          <a:p>
            <a:pPr marL="0" marR="243840" lv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24384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Your p</a:t>
            </a:r>
            <a:r>
              <a:rPr lang="en-AU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ositive school engagement and your attendance in Year 10 will be a factor when determining applications.</a:t>
            </a:r>
            <a:endParaRPr lang="en-AU" sz="1800" dirty="0">
              <a:effectLst/>
              <a:latin typeface="Courier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3372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7498</TotalTime>
  <Words>396</Words>
  <Application>Microsoft Office PowerPoint</Application>
  <PresentationFormat>Widescreen</PresentationFormat>
  <Paragraphs>37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Bradley Hand ITC</vt:lpstr>
      <vt:lpstr>Calibri</vt:lpstr>
      <vt:lpstr>Courier</vt:lpstr>
      <vt:lpstr>Gill Sans MT</vt:lpstr>
      <vt:lpstr>Wingdings 3</vt:lpstr>
      <vt:lpstr>Gallery</vt:lpstr>
      <vt:lpstr>PowerPoint Presentation</vt:lpstr>
      <vt:lpstr>2025 year 11   VM Structure    at Seymour College</vt:lpstr>
      <vt:lpstr>VM is…</vt:lpstr>
      <vt:lpstr>VM is NOT</vt:lpstr>
      <vt:lpstr>What to do if you want to apply for VM at Seymour College? </vt:lpstr>
    </vt:vector>
  </TitlesOfParts>
  <Company>Department of Education and Early Childhood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Rimes</dc:creator>
  <cp:lastModifiedBy>Lisa Macheras</cp:lastModifiedBy>
  <cp:revision>181</cp:revision>
  <cp:lastPrinted>2024-07-31T23:59:13Z</cp:lastPrinted>
  <dcterms:created xsi:type="dcterms:W3CDTF">2014-08-10T10:51:10Z</dcterms:created>
  <dcterms:modified xsi:type="dcterms:W3CDTF">2024-08-01T05:14:28Z</dcterms:modified>
</cp:coreProperties>
</file>